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75450" cx="9144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ff4824917_3_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4ff4824917_3_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ff4824b10_29_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4ff4824b10_29_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ff4824b10_33_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4ff4824b10_33_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ff4824b10_1_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4ff4824b10_1_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ff4824b10_5_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4ff4824b10_5_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ff4824b10_9_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4ff4824b10_9_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ff4824b10_13_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4ff4824b10_13_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ff4824b10_17_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4ff4824b10_17_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f4824b10_21_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4ff4824b10_21_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ff4824b10_25_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4ff4824b10_25_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2"/>
          <p:cNvSpPr txBox="1"/>
          <p:nvPr>
            <p:ph idx="1" type="subTitle"/>
          </p:nvPr>
        </p:nvSpPr>
        <p:spPr>
          <a:xfrm>
            <a:off x="457200" y="1608840"/>
            <a:ext cx="8229240" cy="3987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57200" y="1608840"/>
            <a:ext cx="822924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57200" y="3691800"/>
            <a:ext cx="822924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457200" y="3691800"/>
            <a:ext cx="40158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4674240" y="3691800"/>
            <a:ext cx="40158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457200" y="1608840"/>
            <a:ext cx="26496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3239640" y="1608840"/>
            <a:ext cx="26496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3"/>
          <p:cNvSpPr txBox="1"/>
          <p:nvPr>
            <p:ph idx="3" type="body"/>
          </p:nvPr>
        </p:nvSpPr>
        <p:spPr>
          <a:xfrm>
            <a:off x="6022080" y="1608840"/>
            <a:ext cx="26496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3"/>
          <p:cNvSpPr txBox="1"/>
          <p:nvPr>
            <p:ph idx="4" type="body"/>
          </p:nvPr>
        </p:nvSpPr>
        <p:spPr>
          <a:xfrm>
            <a:off x="457200" y="3691800"/>
            <a:ext cx="26496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5" type="body"/>
          </p:nvPr>
        </p:nvSpPr>
        <p:spPr>
          <a:xfrm>
            <a:off x="3239640" y="3691800"/>
            <a:ext cx="26496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6" type="body"/>
          </p:nvPr>
        </p:nvSpPr>
        <p:spPr>
          <a:xfrm>
            <a:off x="6022080" y="3691800"/>
            <a:ext cx="26496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4"/>
          <p:cNvSpPr txBox="1"/>
          <p:nvPr>
            <p:ph idx="1" type="body"/>
          </p:nvPr>
        </p:nvSpPr>
        <p:spPr>
          <a:xfrm>
            <a:off x="457200" y="1608840"/>
            <a:ext cx="8229240" cy="3987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457200" y="1608840"/>
            <a:ext cx="4015800" cy="3987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Google Shape;16;p5"/>
          <p:cNvSpPr txBox="1"/>
          <p:nvPr>
            <p:ph idx="2" type="body"/>
          </p:nvPr>
        </p:nvSpPr>
        <p:spPr>
          <a:xfrm>
            <a:off x="4674240" y="1608840"/>
            <a:ext cx="4015800" cy="3987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idx="1" type="subTitle"/>
          </p:nvPr>
        </p:nvSpPr>
        <p:spPr>
          <a:xfrm>
            <a:off x="457200" y="274320"/>
            <a:ext cx="8229240" cy="532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8"/>
          <p:cNvSpPr txBox="1"/>
          <p:nvPr>
            <p:ph idx="2" type="body"/>
          </p:nvPr>
        </p:nvSpPr>
        <p:spPr>
          <a:xfrm>
            <a:off x="4674240" y="1608840"/>
            <a:ext cx="4015800" cy="3987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" name="Google Shape;25;p8"/>
          <p:cNvSpPr txBox="1"/>
          <p:nvPr>
            <p:ph idx="3" type="body"/>
          </p:nvPr>
        </p:nvSpPr>
        <p:spPr>
          <a:xfrm>
            <a:off x="457200" y="3691800"/>
            <a:ext cx="40158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457200" y="1608840"/>
            <a:ext cx="4015800" cy="3987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Google Shape;29;p9"/>
          <p:cNvSpPr txBox="1"/>
          <p:nvPr>
            <p:ph idx="2"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Google Shape;30;p9"/>
          <p:cNvSpPr txBox="1"/>
          <p:nvPr>
            <p:ph idx="3" type="body"/>
          </p:nvPr>
        </p:nvSpPr>
        <p:spPr>
          <a:xfrm>
            <a:off x="4674240" y="3691800"/>
            <a:ext cx="40158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Google Shape;34;p10"/>
          <p:cNvSpPr txBox="1"/>
          <p:nvPr>
            <p:ph idx="2"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Google Shape;35;p10"/>
          <p:cNvSpPr txBox="1"/>
          <p:nvPr>
            <p:ph idx="3" type="body"/>
          </p:nvPr>
        </p:nvSpPr>
        <p:spPr>
          <a:xfrm>
            <a:off x="457200" y="3691800"/>
            <a:ext cx="8229240" cy="1901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6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